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7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2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43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5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9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6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4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3E1E7-FEDC-45FA-96E6-185D6FD77AF5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5D73-1DC1-422A-941A-57B2F27AA4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0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qtexture.com/uploads/posts/2012-03/1330644137-1353881-green_natural_back_144-mb_shutterstock_51639904_www.hqtexture.c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9"/>
          <a:stretch/>
        </p:blipFill>
        <p:spPr bwMode="auto">
          <a:xfrm>
            <a:off x="-33892" y="0"/>
            <a:ext cx="9334633" cy="68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528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Всероссийская акция  «Разноцветное лето»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В рамках реализации международной программы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</a:rPr>
              <a:t> «Эко школы/Зеленый флаг»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1" y="1183979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Подготовительная группа, воспитатель </a:t>
            </a:r>
            <a:r>
              <a:rPr lang="ru-RU" dirty="0" err="1">
                <a:solidFill>
                  <a:prstClr val="black"/>
                </a:solidFill>
              </a:rPr>
              <a:t>Хананова</a:t>
            </a:r>
            <a:r>
              <a:rPr lang="ru-RU" dirty="0">
                <a:solidFill>
                  <a:prstClr val="black"/>
                </a:solidFill>
              </a:rPr>
              <a:t> А.Р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465" y="1700808"/>
            <a:ext cx="4824536" cy="48245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59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53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04665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2 группа – средняя, воспитатель </a:t>
            </a:r>
            <a:r>
              <a:rPr lang="ru-RU" dirty="0" err="1">
                <a:solidFill>
                  <a:prstClr val="black"/>
                </a:solidFill>
              </a:rPr>
              <a:t>Газизова</a:t>
            </a:r>
            <a:r>
              <a:rPr lang="ru-RU" dirty="0">
                <a:solidFill>
                  <a:prstClr val="black"/>
                </a:solidFill>
              </a:rPr>
              <a:t> Л.И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74" y="1794768"/>
            <a:ext cx="8064896" cy="39230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446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48680"/>
            <a:ext cx="531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3 группа – средняя, воспитатель  </a:t>
            </a:r>
            <a:r>
              <a:rPr lang="ru-RU" dirty="0" err="1">
                <a:solidFill>
                  <a:prstClr val="black"/>
                </a:solidFill>
              </a:rPr>
              <a:t>Зиаатдинова</a:t>
            </a:r>
            <a:r>
              <a:rPr lang="ru-RU" dirty="0">
                <a:solidFill>
                  <a:prstClr val="black"/>
                </a:solidFill>
              </a:rPr>
              <a:t> Р.Р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81" y="1087194"/>
            <a:ext cx="2555328" cy="51106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052736"/>
            <a:ext cx="2555328" cy="51106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21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20688"/>
            <a:ext cx="555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4 группа – 2 младшая, воспитатель </a:t>
            </a:r>
            <a:r>
              <a:rPr lang="ru-RU" dirty="0" err="1">
                <a:solidFill>
                  <a:prstClr val="black"/>
                </a:solidFill>
              </a:rPr>
              <a:t>Гильмутдинова</a:t>
            </a:r>
            <a:r>
              <a:rPr lang="ru-RU" dirty="0">
                <a:solidFill>
                  <a:prstClr val="black"/>
                </a:solidFill>
              </a:rPr>
              <a:t> Р.М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39" y="1124744"/>
            <a:ext cx="4244903" cy="31770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000"/>
            <a:ext cx="4320480" cy="32336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21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692696"/>
            <a:ext cx="469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5 группа-средняя, воспитатель </a:t>
            </a:r>
            <a:r>
              <a:rPr lang="ru-RU" dirty="0" err="1" smtClean="0">
                <a:solidFill>
                  <a:prstClr val="black"/>
                </a:solidFill>
              </a:rPr>
              <a:t>Байгузина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Л.Ш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299680" cy="32247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83218"/>
            <a:ext cx="4032448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190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764704"/>
            <a:ext cx="4453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6 группа-старшая,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Пляшева</a:t>
            </a:r>
            <a:r>
              <a:rPr lang="ru-RU" dirty="0">
                <a:solidFill>
                  <a:prstClr val="black"/>
                </a:solidFill>
              </a:rPr>
              <a:t> Г.А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56062"/>
            <a:ext cx="3948826" cy="29616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8640"/>
            <a:ext cx="2602872" cy="34704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6" y="4005063"/>
            <a:ext cx="2050540" cy="273405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50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476672"/>
            <a:ext cx="6057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7 группа </a:t>
            </a:r>
            <a:r>
              <a:rPr lang="ru-RU" dirty="0">
                <a:solidFill>
                  <a:prstClr val="black"/>
                </a:solidFill>
              </a:rPr>
              <a:t>– старшая, воспитатель </a:t>
            </a:r>
            <a:r>
              <a:rPr lang="ru-RU" dirty="0" err="1">
                <a:solidFill>
                  <a:prstClr val="black"/>
                </a:solidFill>
              </a:rPr>
              <a:t>Бадреева</a:t>
            </a:r>
            <a:r>
              <a:rPr lang="ru-RU" dirty="0">
                <a:solidFill>
                  <a:prstClr val="black"/>
                </a:solidFill>
              </a:rPr>
              <a:t> Г.Р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980728"/>
            <a:ext cx="4933791" cy="27714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62627"/>
            <a:ext cx="4992687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43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5018" y="548680"/>
            <a:ext cx="64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9 группа – разновозрастная, воспитатель Гарипова Л.Х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36906"/>
            <a:ext cx="6784421" cy="507241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766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836712"/>
            <a:ext cx="4984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10 группа-средняя, воспитатель Сафиуллина Х.М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44461"/>
            <a:ext cx="3528392" cy="471434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06044"/>
            <a:ext cx="4050000" cy="540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209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836712"/>
            <a:ext cx="477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11 группа-2 младшая, воспитатель  </a:t>
            </a:r>
            <a:r>
              <a:rPr lang="ru-RU" dirty="0" err="1">
                <a:solidFill>
                  <a:prstClr val="black"/>
                </a:solidFill>
              </a:rPr>
              <a:t>Вафина</a:t>
            </a:r>
            <a:r>
              <a:rPr lang="ru-RU" dirty="0">
                <a:solidFill>
                  <a:prstClr val="black"/>
                </a:solidFill>
              </a:rPr>
              <a:t> З.А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960440" cy="296414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0968"/>
            <a:ext cx="4320480" cy="32403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463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89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</dc:creator>
  <cp:lastModifiedBy>ICL</cp:lastModifiedBy>
  <cp:revision>21</cp:revision>
  <dcterms:created xsi:type="dcterms:W3CDTF">2021-04-05T18:40:10Z</dcterms:created>
  <dcterms:modified xsi:type="dcterms:W3CDTF">2021-05-24T04:09:34Z</dcterms:modified>
</cp:coreProperties>
</file>